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56" r:id="rId2"/>
    <p:sldId id="264" r:id="rId3"/>
    <p:sldId id="281" r:id="rId4"/>
    <p:sldId id="284" r:id="rId5"/>
    <p:sldId id="285" r:id="rId6"/>
    <p:sldId id="283" r:id="rId7"/>
    <p:sldId id="286" r:id="rId8"/>
    <p:sldId id="305" r:id="rId9"/>
    <p:sldId id="287" r:id="rId10"/>
    <p:sldId id="296" r:id="rId11"/>
    <p:sldId id="258" r:id="rId12"/>
    <p:sldId id="300" r:id="rId13"/>
    <p:sldId id="288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04" r:id="rId26"/>
    <p:sldId id="265" r:id="rId27"/>
    <p:sldId id="278" r:id="rId28"/>
    <p:sldId id="257" r:id="rId29"/>
    <p:sldId id="262" r:id="rId30"/>
    <p:sldId id="263" r:id="rId31"/>
    <p:sldId id="273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4" r:id="rId40"/>
    <p:sldId id="279" r:id="rId41"/>
    <p:sldId id="280" r:id="rId42"/>
    <p:sldId id="275" r:id="rId43"/>
    <p:sldId id="276" r:id="rId44"/>
    <p:sldId id="277" r:id="rId45"/>
    <p:sldId id="306" r:id="rId46"/>
    <p:sldId id="307" r:id="rId47"/>
    <p:sldId id="259" r:id="rId48"/>
    <p:sldId id="301" r:id="rId49"/>
    <p:sldId id="260" r:id="rId50"/>
    <p:sldId id="261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260"/>
          </p14:sldIdLst>
        </p14:section>
        <p14:section name="Outro" id="{B4067A92-2F57-0A46-B06C-D704CA0C2A5D}">
          <p14:sldIdLst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printerSettings" Target="printerSettings/printerSettings1.bin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5/28/13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5/28/13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28,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28,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28,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28,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</a:t>
            </a:r>
            <a:r>
              <a:rPr lang="en-US" dirty="0" smtClean="0"/>
              <a:t>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ARM Cortex-A9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</a:t>
            </a:r>
            <a:r>
              <a:rPr lang="en-US" dirty="0" smtClean="0">
                <a:solidFill>
                  <a:srgbClr val="4F81BD"/>
                </a:solidFill>
              </a:rPr>
              <a:t>for parallelism</a:t>
            </a:r>
            <a:endParaRPr lang="en-US" dirty="0" smtClean="0">
              <a:solidFill>
                <a:srgbClr val="4F81BD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Specification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845023"/>
            <a:ext cx="6962484" cy="468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7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468700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2536</TotalTime>
  <Words>897</Words>
  <Application>Microsoft Macintosh PowerPoint</Application>
  <PresentationFormat>On-screen Show (4:3)</PresentationFormat>
  <Paragraphs>240</Paragraphs>
  <Slides>50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Evaluation of parallelism techniques on embedded  multi-core platforms  </vt:lpstr>
      <vt:lpstr>Outline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Pattern Pseudo code</vt:lpstr>
      <vt:lpstr>Pipeline Pattern Pseudo code</vt:lpstr>
      <vt:lpstr>Pipeline Pattern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</vt:lpstr>
      <vt:lpstr>Evaluation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134</cp:revision>
  <cp:lastPrinted>2013-05-28T09:30:00Z</cp:lastPrinted>
  <dcterms:created xsi:type="dcterms:W3CDTF">2013-05-22T13:33:12Z</dcterms:created>
  <dcterms:modified xsi:type="dcterms:W3CDTF">2013-05-28T12:02:16Z</dcterms:modified>
</cp:coreProperties>
</file>